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5110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in Ideation: Unleashing Creativity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787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exciting world of AI-powered ideation, showcasing its potential to revolutionize the way we think and create.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6649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67261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646539"/>
            <a:ext cx="20850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ShaTech jsjk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875228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Power of AI in Idea Generation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822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Beyond Human Limits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vast datasets and identify patterns humans might miss, leading to innovative and unexpected ideas.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933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Unleashing Creativity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spark new inspiration by suggesting novel combinations of existing concepts, encouraging out-of-the-box thinking.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33951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Harnessing AI for Brainstorming and Trend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83928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3952399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3839289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AI-Powered Brainstorming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4673203"/>
            <a:ext cx="278237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tools can facilitate group brainstorming by generating ideas, categorizing them, and identifying the most promising ones.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83928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3952399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38392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Trend Analysis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4330303"/>
            <a:ext cx="2782372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large amounts of data to identify emerging trends and predict consumer behavior, informing strategic decision-making.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693896"/>
            <a:ext cx="7601902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Integrating AI to Streamline the Creative Workflow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49" y="2248257"/>
            <a:ext cx="1101566" cy="17624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9413" y="2468523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Idea Generation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89413" y="2906673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generate initial concepts, exploring different possibilities and providing a diverse range of options to consider.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49" y="4010739"/>
            <a:ext cx="1101566" cy="17624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9413" y="4231005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Refining and Testing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689413" y="4669155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help refine ideas, test their feasibility, and identify potential risks and opportunities.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49" y="5773222"/>
            <a:ext cx="1101566" cy="17624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9413" y="5993487"/>
            <a:ext cx="289571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Prototyping and Iteration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89413" y="6431637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assist in prototyping and iterating on ideas, accelerating the development and refinement process.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680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958" y="3524964"/>
            <a:ext cx="13024485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Overcoming Challenges: Data Limitations and Creative Blocks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2958" y="5143500"/>
            <a:ext cx="4188500" cy="2429113"/>
          </a:xfrm>
          <a:prstGeom prst="roundRect">
            <a:avLst>
              <a:gd name="adj" fmla="val 141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5251" y="5395793"/>
            <a:ext cx="254936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Quality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55251" y="5852041"/>
            <a:ext cx="3683913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the accuracy and completeness of data is crucial for AI to generate relevant and reliable insights.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20891" y="5143500"/>
            <a:ext cx="4188500" cy="2429113"/>
          </a:xfrm>
          <a:prstGeom prst="roundRect">
            <a:avLst>
              <a:gd name="adj" fmla="val 141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3184" y="5395793"/>
            <a:ext cx="254936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Bias Mitigation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473184" y="5852041"/>
            <a:ext cx="3683913" cy="1101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Addressing biases in training data is essential to ensure fair and equitable outcomes from AI-driven ideation.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638824" y="5143500"/>
            <a:ext cx="4188500" cy="2429113"/>
          </a:xfrm>
          <a:prstGeom prst="roundRect">
            <a:avLst>
              <a:gd name="adj" fmla="val 141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1117" y="5395793"/>
            <a:ext cx="289952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Human-AI Collaboration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91117" y="5852041"/>
            <a:ext cx="3683913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most effective ideation process involves a collaborative approach where AI complements human creativity and critical thinking.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440" y="726281"/>
            <a:ext cx="7741920" cy="1112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Ethical Considerations: Bias, Transparency, and Accountability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440" y="2139434"/>
            <a:ext cx="500777" cy="5007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7440" y="2840474"/>
            <a:ext cx="222587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Fairness and Equity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87440" y="3238857"/>
            <a:ext cx="3720703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should be designed and implemented in a way that avoids perpetuating existing biases and promotes fairness.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538" y="2139434"/>
            <a:ext cx="500777" cy="5007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8538" y="2840474"/>
            <a:ext cx="336149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Transparency and Explainability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208538" y="3238857"/>
            <a:ext cx="3720822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It's important to understand how AI reaches its conclusions to ensure transparency and accountability.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40" y="5121831"/>
            <a:ext cx="500777" cy="5007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7440" y="5822871"/>
            <a:ext cx="305383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Accountability and Oversight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87440" y="6221254"/>
            <a:ext cx="3720703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There should be clear mechanisms for holding AI developers and users accountable for the ethical implications of their work.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3949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Case Studies: Real-World Examples of AI-Powered Ideation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604849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188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Automotive Design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909905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is being used to design vehicles with improved safety, performance, and efficiency.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604849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18892"/>
            <a:ext cx="30643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Marketing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909905"/>
            <a:ext cx="40539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is revolutionizing marketing by enabling personalized recommendations and tailoring experiences to individual preferences.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604849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18892"/>
            <a:ext cx="29979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Healthcare Innovations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909905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is being applied to diagnose diseases, develop new treatments, and improve patient care outcomes.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91858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AI in Innovation: Endless Possibilities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61337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fusion of AI and human creativity holds immense potential to unlock groundbreaking ideas and solutions, shaping a future where innovation knows no bounds.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2025-01-19T12:39:18Z</dcterms:created>
  <dcterms:modified xsi:type="dcterms:W3CDTF">2025-01-19T12:39:18Z</dcterms:modified>
</cp:coreProperties>
</file>